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90" r:id="rId5"/>
    <p:sldId id="291" r:id="rId6"/>
    <p:sldId id="274" r:id="rId7"/>
    <p:sldId id="275" r:id="rId8"/>
    <p:sldId id="276" r:id="rId9"/>
    <p:sldId id="287" r:id="rId10"/>
    <p:sldId id="288" r:id="rId11"/>
    <p:sldId id="280" r:id="rId12"/>
    <p:sldId id="286" r:id="rId13"/>
    <p:sldId id="283" r:id="rId14"/>
    <p:sldId id="285" r:id="rId15"/>
    <p:sldId id="289" r:id="rId16"/>
    <p:sldId id="281" r:id="rId17"/>
    <p:sldId id="263" r:id="rId18"/>
    <p:sldId id="265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37A55-A277-4D4F-9537-F82BF742C3F3}" v="4" dt="2023-07-18T17:29:25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2"/>
    <p:restoredTop sz="94930"/>
  </p:normalViewPr>
  <p:slideViewPr>
    <p:cSldViewPr snapToGrid="0" snapToObjects="1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21615-6964-5745-916A-6F1704DF0C6E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90EC8-F35C-994A-9B05-06648D1F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gradient&#10;&#10;Description automatically generated">
            <a:extLst>
              <a:ext uri="{FF2B5EF4-FFF2-40B4-BE49-F238E27FC236}">
                <a16:creationId xmlns:a16="http://schemas.microsoft.com/office/drawing/2014/main" id="{46508916-341C-C015-2694-18353E04E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A68A9A5D-3711-7433-A6F9-5E2656048B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1227" y="1436908"/>
            <a:ext cx="8613775" cy="1984375"/>
          </a:xfrm>
        </p:spPr>
        <p:txBody>
          <a:bodyPr>
            <a:normAutofit/>
          </a:bodyPr>
          <a:lstStyle>
            <a:lvl1pPr marL="0" indent="0" algn="ctr">
              <a:buNone/>
              <a:defRPr sz="4800" b="1" cap="none" spc="0">
                <a:ln w="0"/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  <a:p>
            <a:r>
              <a:rPr lang="en-US" dirty="0"/>
              <a:t>title style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1A1738F-AE32-3367-1633-02B4671A8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9112" y="3997395"/>
            <a:ext cx="8613775" cy="60189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DAC4E2E3-184F-4231-C09F-BC3E0FA374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9113" y="4828218"/>
            <a:ext cx="8613774" cy="424162"/>
          </a:xfr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ED2F14B3-D579-17E3-BB2C-F9AA008118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1227" y="5313962"/>
            <a:ext cx="8621660" cy="520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978221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0780BD11-6C8D-3E70-57C8-1EBC89B0C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FD94D01-ED01-F2E8-2DF9-13A4D0EC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436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378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gradient&#10;&#10;Description automatically generated">
            <a:extLst>
              <a:ext uri="{FF2B5EF4-FFF2-40B4-BE49-F238E27FC236}">
                <a16:creationId xmlns:a16="http://schemas.microsoft.com/office/drawing/2014/main" id="{B0E72E7A-61F5-3774-797F-BFEFB49E7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4096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7A131698-CB3F-1F42-0141-85B6ED1305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2791B63-2AC8-B44A-7E6F-96AF934B8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9645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1A44D5B-FC66-671E-9393-D5BBFD429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6700"/>
          </a:xfrm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38" y="630115"/>
            <a:ext cx="9989039" cy="1058008"/>
          </a:xfrm>
        </p:spPr>
        <p:txBody>
          <a:bodyPr anchor="b"/>
          <a:lstStyle>
            <a:lvl1pPr>
              <a:defRPr sz="3200" b="1" i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title text over photo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w/Text + Clou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67488FB-11A0-476E-D776-AE118BA11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29AA245-3C10-5795-F361-1C3015A5E2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7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4438" y="630115"/>
            <a:ext cx="9989039" cy="1058008"/>
          </a:xfrm>
        </p:spPr>
        <p:txBody>
          <a:bodyPr anchor="b"/>
          <a:lstStyle>
            <a:lvl1pPr>
              <a:defRPr sz="3200" b="1" i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add title text over photo</a:t>
            </a:r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8CCE8CF2-8829-5504-FE59-C9B751903B54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705776" y="2076063"/>
            <a:ext cx="8826362" cy="329469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3C0A0BE4-17C1-CBE6-7230-0A9F33AF2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2000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2200"/>
            <a:ext cx="3932237" cy="29064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0D34DEB-B612-D4EE-81AB-E5432BEA776D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6095742" y="775945"/>
            <a:ext cx="5564188" cy="44927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409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FD0BBA77-B3D3-3CE0-08A3-09F09CB0A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927831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920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36283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499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C49C3C87-E8B0-C192-158E-5D2B0022A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004096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gradient&#10;&#10;Description automatically generated">
            <a:extLst>
              <a:ext uri="{FF2B5EF4-FFF2-40B4-BE49-F238E27FC236}">
                <a16:creationId xmlns:a16="http://schemas.microsoft.com/office/drawing/2014/main" id="{54271E44-87C4-2440-1665-0CF22A7D63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004096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50299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D33A8AE1-4F2D-97E5-62BE-DD632B460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A68A9A5D-3711-7433-A6F9-5E2656048B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1227" y="1436908"/>
            <a:ext cx="8613775" cy="1984375"/>
          </a:xfrm>
        </p:spPr>
        <p:txBody>
          <a:bodyPr>
            <a:normAutofit/>
          </a:bodyPr>
          <a:lstStyle>
            <a:lvl1pPr marL="0" indent="0" algn="ctr">
              <a:buNone/>
              <a:defRPr sz="4800" b="1" cap="none" spc="0">
                <a:ln w="0"/>
                <a:solidFill>
                  <a:schemeClr val="tx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  <a:p>
            <a:r>
              <a:rPr lang="en-US" dirty="0"/>
              <a:t>title style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1A1738F-AE32-3367-1633-02B4671A8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89112" y="3997395"/>
            <a:ext cx="8613775" cy="60189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DAC4E2E3-184F-4231-C09F-BC3E0FA374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9113" y="4828218"/>
            <a:ext cx="8613774" cy="424162"/>
          </a:xfr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ED2F14B3-D579-17E3-BB2C-F9AA008118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1227" y="5313962"/>
            <a:ext cx="8621660" cy="520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64117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EA254345-9CD2-5F59-0ADA-C56EED4BBA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28956" y="960805"/>
            <a:ext cx="2133844" cy="21338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4843E2AB-ED8B-11A2-5674-D089B8D8304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59364" y="3249688"/>
            <a:ext cx="4873272" cy="60189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1F540F7-D7E0-0A5B-8B2F-F8BABAA7ECD7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51479" y="4552796"/>
            <a:ext cx="4873273" cy="424162"/>
          </a:xfr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BBADF30F-7BC5-3CA8-4728-6B6D24C7C27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659362" y="3851579"/>
            <a:ext cx="4873272" cy="615391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1779498D-23D1-9ED5-5385-015D1F6E98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59979" y="5038540"/>
            <a:ext cx="4872038" cy="520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5B27955E-44E9-4AB5-5D36-DE361F998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72615" y="902303"/>
            <a:ext cx="2133844" cy="21338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85541" y="873033"/>
            <a:ext cx="2133844" cy="21338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F5F7F23-621F-F399-553F-5986A93C4A0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10785" y="3263877"/>
            <a:ext cx="4873272" cy="60189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93C266FD-93CB-D57C-378A-69778E12B22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302900" y="4566985"/>
            <a:ext cx="4873273" cy="424162"/>
          </a:xfr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1F303B2-15C8-F555-5502-5080D94D6DA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310783" y="3865768"/>
            <a:ext cx="4873272" cy="615391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121B0FD-CDCD-840E-9370-1D5FAC32FA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11400" y="5052729"/>
            <a:ext cx="4872038" cy="520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78FC9A24-92AB-1AAD-2E68-34CA82A8064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007328" y="3269944"/>
            <a:ext cx="4873272" cy="60189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249BD515-420A-0FB4-A4C1-3787DF2B92C9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999443" y="4573052"/>
            <a:ext cx="4873273" cy="424162"/>
          </a:xfr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4B6E7E0E-5886-DE76-B7F2-039DCB932B8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007326" y="3871835"/>
            <a:ext cx="4873272" cy="615391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A849DE26-EEA0-7EEA-8627-550EFF53889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007943" y="5058796"/>
            <a:ext cx="4872038" cy="520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F41BEE59-2D29-962B-F90A-04B31B18F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9939" y="878857"/>
            <a:ext cx="2133844" cy="21338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17231" y="878857"/>
            <a:ext cx="2133844" cy="21338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323142" y="878857"/>
            <a:ext cx="2133844" cy="21338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0C43CFA5-AC0C-A9B0-A510-E1784A57E76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63892" y="3243409"/>
            <a:ext cx="3711015" cy="60189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0E5A4390-2E54-6095-28DA-7DEFC88FF4E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56009" y="4546517"/>
            <a:ext cx="3711015" cy="424162"/>
          </a:xfr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5F1A83DE-2E27-CBD8-FD48-4A777C586D7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63890" y="3845300"/>
            <a:ext cx="3711015" cy="615391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EA30D1DD-784C-E036-B0CC-695A6128B4E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56009" y="5032261"/>
            <a:ext cx="3718279" cy="520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3485EEE6-5759-7B30-6EED-B47C22BD4BD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240492" y="3235704"/>
            <a:ext cx="3711015" cy="60189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6AC8FF25-B9BE-58DC-9E97-F2CA56A1409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232609" y="4538812"/>
            <a:ext cx="3711015" cy="424162"/>
          </a:xfr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364C7FF0-1DAB-E67B-7ACE-8FCD3533799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240490" y="3837595"/>
            <a:ext cx="3711015" cy="615391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3CB25260-C21D-D864-6671-67E39499068A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232609" y="5024556"/>
            <a:ext cx="3718279" cy="520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9BF04089-9529-6FC4-8937-F64510E46F6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4978" y="3198999"/>
            <a:ext cx="3711015" cy="60189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AE699C69-D296-7D88-6CF8-EE29330B118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17095" y="4502107"/>
            <a:ext cx="3711015" cy="424162"/>
          </a:xfr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F3121C9F-7A91-9896-8EC8-6C913CDDE553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4976" y="3800890"/>
            <a:ext cx="3711015" cy="615391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A630311D-2F22-6293-C4C6-1A477CD0E841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17095" y="4987851"/>
            <a:ext cx="3718279" cy="520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96E31A8-E764-CABF-579E-0E0583689C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440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179"/>
            <a:ext cx="10515600" cy="3631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85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D6A0C38-4306-8593-3B93-1A57401AB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981"/>
            <a:ext cx="10515600" cy="33382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55BF85-3B60-C155-1B84-B0FB4D33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438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212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CBCF3A9-C8FA-3BCA-CBB8-36756EADC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6976"/>
            <a:ext cx="5181600" cy="34108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6976"/>
            <a:ext cx="5181600" cy="34108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F7FE03-FAD1-FCF1-8FED-2EB6C3AF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891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5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A6CC4E8B-49BA-40FC-360B-8F3F32AB5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75715"/>
            <a:ext cx="5157787" cy="5685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99627"/>
            <a:ext cx="5157787" cy="2995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75715"/>
            <a:ext cx="5183188" cy="568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99627"/>
            <a:ext cx="5183188" cy="2995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57BC57-19DC-B28F-E641-3E173909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438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24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27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63" r:id="rId3"/>
    <p:sldLayoutId id="2147483664" r:id="rId4"/>
    <p:sldLayoutId id="2147483665" r:id="rId5"/>
    <p:sldLayoutId id="2147483650" r:id="rId6"/>
    <p:sldLayoutId id="2147483670" r:id="rId7"/>
    <p:sldLayoutId id="2147483652" r:id="rId8"/>
    <p:sldLayoutId id="2147483653" r:id="rId9"/>
    <p:sldLayoutId id="2147483654" r:id="rId10"/>
    <p:sldLayoutId id="2147483661" r:id="rId11"/>
    <p:sldLayoutId id="2147483660" r:id="rId12"/>
    <p:sldLayoutId id="2147483666" r:id="rId13"/>
    <p:sldLayoutId id="2147483667" r:id="rId14"/>
    <p:sldLayoutId id="2147483668" r:id="rId15"/>
    <p:sldLayoutId id="2147483656" r:id="rId16"/>
    <p:sldLayoutId id="2147483657" r:id="rId17"/>
    <p:sldLayoutId id="2147483662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C8DF0F-C905-B9E9-23BE-029D0D2CB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D3DC5-FDAD-DDAF-0518-12CE740DE5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C1129-14A4-8046-68D0-81E8BC6659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8DC5-E772-89DC-9D39-37EEA5189A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25975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A842BAA-45C0-337C-D309-165406F1886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12192000" cy="6858000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1AFD6-DCA9-8CAE-E126-9B4D9366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title over photo</a:t>
            </a:r>
          </a:p>
        </p:txBody>
      </p:sp>
    </p:spTree>
    <p:extLst>
      <p:ext uri="{BB962C8B-B14F-4D97-AF65-F5344CB8AC3E}">
        <p14:creationId xmlns:p14="http://schemas.microsoft.com/office/powerpoint/2010/main" val="110656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D1C9-7796-B390-5730-4B8D4C4A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on left content on right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36F27-A723-0322-70AD-5E52126D2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424CC-F090-B70A-64C1-F8FF03CF8C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699532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FC60-BD3D-7659-6ECF-4C695589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on left</a:t>
            </a:r>
            <a:br>
              <a:rPr lang="en-US" dirty="0"/>
            </a:br>
            <a:r>
              <a:rPr lang="en-US" dirty="0"/>
              <a:t>photo on right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7B0D6-AF5F-C671-81D9-27E152D5EAF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7A22B-A2A1-C183-BD18-86B7D6C58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8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81" y="2004096"/>
            <a:ext cx="7533738" cy="2852737"/>
          </a:xfrm>
        </p:spPr>
        <p:txBody>
          <a:bodyPr/>
          <a:lstStyle/>
          <a:p>
            <a:r>
              <a:rPr lang="en-US" dirty="0"/>
              <a:t>Title of next section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6664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5187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1873-AA20-EAC0-553A-FA7BF0C1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5588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51F210-E4D6-E57C-231E-E245BC9F6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E6C14-7D29-FD1C-80E5-5FBB90DF1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81FB4-218B-3B67-5E85-05A49C4565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4A35B-A56A-84B8-4C46-1FD281033D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92566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E532837-5439-05BD-3C8D-EC38BB466A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4E434-0F5E-78A1-CF5B-63A8B991F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47B36-3624-FD3E-C555-97625C5E5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2C3FC-D550-E9B3-5396-8DDC84531E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Last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32B733-F5A2-5F54-D270-4402FB64AB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14373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1483239-338A-BABF-A87E-28939298D6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20F12-930E-C14A-72E9-036BBC9730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F0A36-743F-0594-5C17-0F4B29223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FD8FF-3CE0-8467-9FAD-3AD487EF97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45E31-E1F1-380A-623C-85A734D98F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Last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0A9BED-9F8F-EDFB-A5D9-15D6D938C8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Company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90BFB2-A3C5-56D4-8658-95F9A01990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First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2E7542-F32A-3846-49D8-62BA7B52C1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Title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347F10-297A-648C-4305-8BFFD8D875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Last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582B8E-61BF-2B98-39A6-49A64FAEEB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12079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6379B41-5F16-700A-8B52-1A5FECE6AF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20FF5-4FD0-0907-2AB1-F0E55B04C9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ACCF1A-0512-E01B-DAF9-92CF33B801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EAD14-18EA-3F8D-461C-A170B949FD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0EF49C-F9BF-2086-6A66-060423B33D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606DD6-D99D-21E7-6C62-2A31DE2886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3890" y="3813768"/>
            <a:ext cx="3711015" cy="615391"/>
          </a:xfrm>
        </p:spPr>
        <p:txBody>
          <a:bodyPr/>
          <a:lstStyle/>
          <a:p>
            <a:r>
              <a:rPr lang="en-US" dirty="0"/>
              <a:t>Last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CE2826-58DC-6747-5B22-5938F3F057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Company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E14108-81FB-0F0B-68D5-33E74008FE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First Name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E7A933-6EB0-0694-36BB-962EE88613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Title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5E8695-70B2-DED4-4A21-C06433CCA4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40490" y="3806063"/>
            <a:ext cx="3711015" cy="615391"/>
          </a:xfrm>
        </p:spPr>
        <p:txBody>
          <a:bodyPr/>
          <a:lstStyle/>
          <a:p>
            <a:r>
              <a:rPr lang="en-US" dirty="0"/>
              <a:t>Last Name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90D9EC-A671-8884-9D26-7518CDD0D6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Company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761356-8BC0-F77F-F3CC-7BB96E1A8AC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First Name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0270D21-4946-FC00-489A-416E715B88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Title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0F153D-9E2C-7DAC-3F9F-7CD1F58CEC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24976" y="3769358"/>
            <a:ext cx="3711015" cy="615391"/>
          </a:xfrm>
        </p:spPr>
        <p:txBody>
          <a:bodyPr/>
          <a:lstStyle/>
          <a:p>
            <a:r>
              <a:rPr lang="en-US" dirty="0"/>
              <a:t>Last Name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F0D776-7EC2-663A-BB01-813BF4953F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5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E7E7-FF11-4F65-8AB4-BF5ED7A3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26DEB-875A-7A28-2D7A-3203DA4A0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box</a:t>
            </a:r>
          </a:p>
        </p:txBody>
      </p:sp>
    </p:spTree>
    <p:extLst>
      <p:ext uri="{BB962C8B-B14F-4D97-AF65-F5344CB8AC3E}">
        <p14:creationId xmlns:p14="http://schemas.microsoft.com/office/powerpoint/2010/main" val="96282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740837-BD4B-067C-912F-E2CDDBF74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Text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55A01-2F4B-C4D2-82EA-7EE7BC9BC3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Text box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2FC070-5A8F-8AFC-EB18-4B6F56F7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60512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0DF9-C4B3-A035-FA5F-2D38954B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756"/>
            <a:ext cx="10515600" cy="1325563"/>
          </a:xfrm>
        </p:spPr>
        <p:txBody>
          <a:bodyPr/>
          <a:lstStyle/>
          <a:p>
            <a:r>
              <a:rPr lang="en-US" dirty="0"/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171654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2069564-4A7A-8CFC-DCE2-0EB4188C6E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7652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fo Sec World ">
      <a:dk1>
        <a:srgbClr val="07063C"/>
      </a:dk1>
      <a:lt1>
        <a:srgbClr val="FFFFFF"/>
      </a:lt1>
      <a:dk2>
        <a:srgbClr val="175BDC"/>
      </a:dk2>
      <a:lt2>
        <a:srgbClr val="E7E6E6"/>
      </a:lt2>
      <a:accent1>
        <a:srgbClr val="2CA8FB"/>
      </a:accent1>
      <a:accent2>
        <a:srgbClr val="0188DC"/>
      </a:accent2>
      <a:accent3>
        <a:srgbClr val="175BDB"/>
      </a:accent3>
      <a:accent4>
        <a:srgbClr val="043899"/>
      </a:accent4>
      <a:accent5>
        <a:srgbClr val="EEEEFF"/>
      </a:accent5>
      <a:accent6>
        <a:srgbClr val="7B1EFF"/>
      </a:accent6>
      <a:hlink>
        <a:srgbClr val="0145B2"/>
      </a:hlink>
      <a:folHlink>
        <a:srgbClr val="7B1E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935CFFFD71F43AF2559C872226CE4" ma:contentTypeVersion="17" ma:contentTypeDescription="Create a new document." ma:contentTypeScope="" ma:versionID="db57322ac93acac41f6ecc56b35b1e90">
  <xsd:schema xmlns:xsd="http://www.w3.org/2001/XMLSchema" xmlns:xs="http://www.w3.org/2001/XMLSchema" xmlns:p="http://schemas.microsoft.com/office/2006/metadata/properties" xmlns:ns2="468b39ec-c3b7-49ce-b47f-a19ca3fa8c6a" xmlns:ns3="9d70da3b-be16-479f-a861-39e82482aca3" targetNamespace="http://schemas.microsoft.com/office/2006/metadata/properties" ma:root="true" ma:fieldsID="3a75228020a476a768137a5b5e13c03c" ns2:_="" ns3:_="">
    <xsd:import namespace="468b39ec-c3b7-49ce-b47f-a19ca3fa8c6a"/>
    <xsd:import namespace="9d70da3b-be16-479f-a861-39e82482ac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b39ec-c3b7-49ce-b47f-a19ca3fa8c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a46a5ad-c9ae-4ea9-bcd4-0fbcf83168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0da3b-be16-479f-a861-39e82482a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0654b3-90ed-46ff-899d-23d01d381ce0}" ma:internalName="TaxCatchAll" ma:showField="CatchAllData" ma:web="9d70da3b-be16-479f-a861-39e82482a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8b39ec-c3b7-49ce-b47f-a19ca3fa8c6a">
      <Terms xmlns="http://schemas.microsoft.com/office/infopath/2007/PartnerControls"/>
    </lcf76f155ced4ddcb4097134ff3c332f>
    <TaxCatchAll xmlns="9d70da3b-be16-479f-a861-39e82482aca3" xsi:nil="true"/>
    <SharedWithUsers xmlns="9d70da3b-be16-479f-a861-39e82482aca3">
      <UserInfo>
        <DisplayName/>
        <AccountId xsi:nil="true"/>
        <AccountType/>
      </UserInfo>
    </SharedWithUsers>
    <MediaLengthInSeconds xmlns="468b39ec-c3b7-49ce-b47f-a19ca3fa8c6a" xsi:nil="true"/>
  </documentManagement>
</p:properties>
</file>

<file path=customXml/itemProps1.xml><?xml version="1.0" encoding="utf-8"?>
<ds:datastoreItem xmlns:ds="http://schemas.openxmlformats.org/officeDocument/2006/customXml" ds:itemID="{A3ED962B-E0D3-4D14-99B4-8188F1F6D1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ADFD77-2EE9-4CFF-8F2B-1BEA63EDC84C}">
  <ds:schemaRefs>
    <ds:schemaRef ds:uri="468b39ec-c3b7-49ce-b47f-a19ca3fa8c6a"/>
    <ds:schemaRef ds:uri="9d70da3b-be16-479f-a861-39e82482ac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89F7D77-9993-4A68-9B83-4329FFEE25D4}">
  <ds:schemaRefs>
    <ds:schemaRef ds:uri="01beffc9-d6ba-41a9-9d15-125c8b69e51c"/>
    <ds:schemaRef ds:uri="11726e6e-5b61-43b2-bfcc-4071f910d736"/>
    <ds:schemaRef ds:uri="468b39ec-c3b7-49ce-b47f-a19ca3fa8c6a"/>
    <ds:schemaRef ds:uri="9d70da3b-be16-479f-a861-39e82482aca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94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title here</vt:lpstr>
      <vt:lpstr>Add title here</vt:lpstr>
      <vt:lpstr>Title only slide</vt:lpstr>
      <vt:lpstr>PowerPoint Presentation</vt:lpstr>
      <vt:lpstr>Click to add title over photo</vt:lpstr>
      <vt:lpstr>Text on left content on right</vt:lpstr>
      <vt:lpstr>Text on left photo on right</vt:lpstr>
      <vt:lpstr>PowerPoint Presentation</vt:lpstr>
      <vt:lpstr>Title of next section of this presentation</vt:lpstr>
      <vt:lpstr>THANK YOU!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McKinney</dc:creator>
  <cp:lastModifiedBy>Alexandra High</cp:lastModifiedBy>
  <cp:revision>78</cp:revision>
  <dcterms:created xsi:type="dcterms:W3CDTF">2022-05-18T17:54:46Z</dcterms:created>
  <dcterms:modified xsi:type="dcterms:W3CDTF">2023-07-18T17:33:31Z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0x010100B30935CFFFD71F43AF2559C872226CE4</vt:lpwstr>
  </property>
  <property fmtid="{D5CDD505-2E9C-101B-9397-08002B2CF9AE}" pid="3" name="Order">
    <vt:r8>74100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