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281" r:id="rId12"/>
    <p:sldId id="292" r:id="rId13"/>
    <p:sldId id="263" r:id="rId14"/>
    <p:sldId id="264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BA0"/>
    <a:srgbClr val="035AF3"/>
    <a:srgbClr val="338EBE"/>
    <a:srgbClr val="8E42FB"/>
    <a:srgbClr val="3ABFD7"/>
    <a:srgbClr val="86D8E6"/>
    <a:srgbClr val="7374CE"/>
    <a:srgbClr val="638AC3"/>
    <a:srgbClr val="4F7CC0"/>
    <a:srgbClr val="648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966"/>
  </p:normalViewPr>
  <p:slideViewPr>
    <p:cSldViewPr snapToGrid="0" snapToObjects="1">
      <p:cViewPr varScale="1">
        <p:scale>
          <a:sx n="101" d="100"/>
          <a:sy n="101" d="100"/>
        </p:scale>
        <p:origin x="1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1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2D349A-D4F8-E7CE-0791-07AC1A81A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846FF-48E1-E3DB-8707-1CAAA61BB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85D4-1CAF-F34A-A5DE-A299A041271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5FDD-0ED3-53E4-3720-AA54219BEC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A91D4-2095-FBAF-60CF-B43227D815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0DCDA-CE75-5445-AF58-096C58177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3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1615-6964-5745-916A-6F1704DF0C6E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0EC8-F35C-994A-9B05-06648D1F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mountains and stars&#10;&#10;Description automatically generated">
            <a:extLst>
              <a:ext uri="{FF2B5EF4-FFF2-40B4-BE49-F238E27FC236}">
                <a16:creationId xmlns:a16="http://schemas.microsoft.com/office/drawing/2014/main" id="{66E8B24A-693F-771B-9061-47E235B8C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07" b="118"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55DED73-67C8-11D9-6D2C-CEB45222A4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lines&#10;&#10;Description automatically generated">
            <a:extLst>
              <a:ext uri="{FF2B5EF4-FFF2-40B4-BE49-F238E27FC236}">
                <a16:creationId xmlns:a16="http://schemas.microsoft.com/office/drawing/2014/main" id="{849182B8-98A5-8AA0-6FFD-0DF212E970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F2EAC5A-FA48-557F-4955-19D1097E93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C6375-C09A-A9F5-18A3-4EB28E893B60}"/>
              </a:ext>
            </a:extLst>
          </p:cNvPr>
          <p:cNvSpPr/>
          <p:nvPr userDrawn="1"/>
        </p:nvSpPr>
        <p:spPr>
          <a:xfrm>
            <a:off x="251932" y="1444131"/>
            <a:ext cx="2220462" cy="4040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15C8AD-50F2-AB4C-59CD-9437D845B88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1265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3412E4CD-C2F3-3AC0-FB5F-F83E858C4B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1265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3EE83B3-A101-A7FF-D170-BF494DD237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1265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3124C883-390C-B4A6-F0BE-58B27E6BA0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1265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680735-EEEA-787B-63C4-3D3ADD37FEAD}"/>
              </a:ext>
            </a:extLst>
          </p:cNvPr>
          <p:cNvSpPr/>
          <p:nvPr userDrawn="1"/>
        </p:nvSpPr>
        <p:spPr>
          <a:xfrm>
            <a:off x="2610121" y="1444131"/>
            <a:ext cx="2220462" cy="4040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A4F772F-9487-0479-9686-1F65D8ED36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68945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87B9C71-7B10-BF1F-AD69-F83F7BF81C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8945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7FFFD1B-EFB4-C7CF-5566-17C2027CAC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68945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99229297-D685-831D-734C-E91C8552DC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8945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2086A-AB4E-088A-7F3A-29BC8350DA87}"/>
              </a:ext>
            </a:extLst>
          </p:cNvPr>
          <p:cNvSpPr/>
          <p:nvPr userDrawn="1"/>
        </p:nvSpPr>
        <p:spPr>
          <a:xfrm>
            <a:off x="4968311" y="1444131"/>
            <a:ext cx="2220462" cy="4040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C7A6F4-204F-3937-9AEB-62FA09F177F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04764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6BEE12D-EE75-D3E7-19E9-DF5EBD5F7C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4764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0240B774-4345-A3AA-9805-8879EB06FA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4764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5167C6A1-A83B-59F0-0016-2ACE26DC94A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4764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24C0C2-2249-D026-9552-9057114C580A}"/>
              </a:ext>
            </a:extLst>
          </p:cNvPr>
          <p:cNvSpPr/>
          <p:nvPr userDrawn="1"/>
        </p:nvSpPr>
        <p:spPr>
          <a:xfrm>
            <a:off x="7326501" y="1444131"/>
            <a:ext cx="2220462" cy="4040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509D445F-7442-4A9E-ECED-EB56E60E30A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40583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4638EA7-BDD1-A1FB-EC57-A3F0DA877C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0583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526B25B-892A-71FA-A332-8BD844826A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0583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76C0380D-0120-B189-351A-D40333D22C2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83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F0E2FB-9601-6FB2-88C6-EB5A99FF8657}"/>
              </a:ext>
            </a:extLst>
          </p:cNvPr>
          <p:cNvSpPr/>
          <p:nvPr userDrawn="1"/>
        </p:nvSpPr>
        <p:spPr>
          <a:xfrm>
            <a:off x="9684691" y="1444131"/>
            <a:ext cx="2220462" cy="4040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D29BFFE-102A-A9B8-4391-5193B3ABF9B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764024" y="1508166"/>
            <a:ext cx="2067780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F7B5DD4-CCC9-0AA1-269E-3446DDCFD86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64024" y="3567157"/>
            <a:ext cx="2067780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C27E274A-E638-5765-F203-DBF5A1D1EF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764024" y="4319321"/>
            <a:ext cx="2067781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EADAF42F-DF50-9A0D-5AF8-8066D5FDE9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764024" y="3934584"/>
            <a:ext cx="2067780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2051815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EF0C388-E2FC-2C47-B33A-8486C13E90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93CB74-9646-A7B4-ACAA-0139DE6611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1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85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38ACB5F-C803-6D50-BA09-276965CF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580E37-8373-EFC6-556B-6D481D6A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1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78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ayout al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575" y="0"/>
            <a:ext cx="12192000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38ACB5F-C803-6D50-BA09-276965CF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580E37-8373-EFC6-556B-6D481D6A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1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59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2EE122E-5679-17ED-DAF3-4C73750495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5B7B17-E3C4-B060-D072-1521B70B6B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02971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02971"/>
            <a:ext cx="5181600" cy="3410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7FE03-FAD1-FCF1-8FED-2EB6C3AF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5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825DFCF-2BE4-6A0B-6237-721BC7E86A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47ACF4-1E5D-FFA4-9552-B2BE21B53B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8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95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57BC57-19DC-B28F-E641-3E1739093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24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132B85A-E7A9-6C86-B272-B5FE682A00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E5B2DF-3B34-6B50-CFB5-DAC843D8C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FD94D01-ED01-F2E8-2DF9-13A4D0EC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886"/>
            <a:ext cx="10515600" cy="901194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162434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78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wavy surface with white lines&#10;&#10;Description automatically generated with medium confidence">
            <a:extLst>
              <a:ext uri="{FF2B5EF4-FFF2-40B4-BE49-F238E27FC236}">
                <a16:creationId xmlns:a16="http://schemas.microsoft.com/office/drawing/2014/main" id="{D941EDD1-3AEB-3605-9A9E-05F9C9CD23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E5D889D-E629-5FA9-D5F9-F0DCCE482B8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grid on a black background&#10;&#10;Description automatically generated">
            <a:extLst>
              <a:ext uri="{FF2B5EF4-FFF2-40B4-BE49-F238E27FC236}">
                <a16:creationId xmlns:a16="http://schemas.microsoft.com/office/drawing/2014/main" id="{6C1E00F8-C9BF-5214-B96E-10C870BB34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009B36A-CB88-7AE9-D435-01C01BDB0B1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marL="0" indent="0" algn="ctr">
              <a:tabLst>
                <a:tab pos="1084263" algn="l"/>
              </a:tabLst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77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range with blue and purple background&#10;&#10;Description automatically generated">
            <a:extLst>
              <a:ext uri="{FF2B5EF4-FFF2-40B4-BE49-F238E27FC236}">
                <a16:creationId xmlns:a16="http://schemas.microsoft.com/office/drawing/2014/main" id="{031DDEAE-6A61-6C4E-8759-61DFCAF831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C2CD53C0-6154-1A56-EF0A-D5BCD10C76A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409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34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speaker alt">
    <p:bg>
      <p:bgPr>
        <a:solidFill>
          <a:srgbClr val="043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7B5BB-9D23-0F7B-C560-16111192D4C1}"/>
              </a:ext>
            </a:extLst>
          </p:cNvPr>
          <p:cNvSpPr txBox="1"/>
          <p:nvPr userDrawn="1"/>
        </p:nvSpPr>
        <p:spPr>
          <a:xfrm>
            <a:off x="1724024" y="1600200"/>
            <a:ext cx="2886075" cy="2724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12EF7-DEF3-4A8B-6635-BB8FAB577B48}"/>
              </a:ext>
            </a:extLst>
          </p:cNvPr>
          <p:cNvSpPr txBox="1"/>
          <p:nvPr userDrawn="1"/>
        </p:nvSpPr>
        <p:spPr>
          <a:xfrm>
            <a:off x="4829175" y="2631579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343634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E8497A-E997-6CAA-42D7-DF595358CB9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andscape with mountains and trees&#10;&#10;Description automatically generated">
            <a:extLst>
              <a:ext uri="{FF2B5EF4-FFF2-40B4-BE49-F238E27FC236}">
                <a16:creationId xmlns:a16="http://schemas.microsoft.com/office/drawing/2014/main" id="{DB5242D0-1411-FA31-E8F1-97D1FCEE4A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8A7AC5B-B297-DE70-3D5C-156EFD50D15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D6A02-A9C4-9854-4AB6-2FCA1B7EE13E}"/>
              </a:ext>
            </a:extLst>
          </p:cNvPr>
          <p:cNvSpPr txBox="1"/>
          <p:nvPr userDrawn="1"/>
        </p:nvSpPr>
        <p:spPr>
          <a:xfrm>
            <a:off x="3273286" y="2921168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5029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speaker alt no pic">
    <p:bg>
      <p:bgPr>
        <a:solidFill>
          <a:srgbClr val="043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12EF7-DEF3-4A8B-6635-BB8FAB577B48}"/>
              </a:ext>
            </a:extLst>
          </p:cNvPr>
          <p:cNvSpPr txBox="1"/>
          <p:nvPr userDrawn="1"/>
        </p:nvSpPr>
        <p:spPr>
          <a:xfrm>
            <a:off x="3114675" y="2092077"/>
            <a:ext cx="533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pPr algn="ctr"/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pPr algn="ctr"/>
            <a:r>
              <a:rPr lang="en-US" sz="32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74100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lines&#10;&#10;Description automatically generated">
            <a:extLst>
              <a:ext uri="{FF2B5EF4-FFF2-40B4-BE49-F238E27FC236}">
                <a16:creationId xmlns:a16="http://schemas.microsoft.com/office/drawing/2014/main" id="{957435B6-80E2-93FA-E7AD-DFBCCF65D3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C447463F-A780-7BA0-1359-3EF64EC6CC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00446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843E2AB-ED8B-11A2-5674-D089B8D8304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59363" y="3603071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1F540F7-D7E0-0A5B-8B2F-F8BABAA7ECD7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9363" y="4592058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BBADF30F-7BC5-3CA8-4728-6B6D24C7C27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59363" y="4075855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1779498D-23D1-9ED5-5385-015D1F6E98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59980" y="5063610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X2 alt">
    <p:bg>
      <p:bgPr>
        <a:solidFill>
          <a:srgbClr val="043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7B5BB-9D23-0F7B-C560-16111192D4C1}"/>
              </a:ext>
            </a:extLst>
          </p:cNvPr>
          <p:cNvSpPr txBox="1"/>
          <p:nvPr userDrawn="1"/>
        </p:nvSpPr>
        <p:spPr>
          <a:xfrm>
            <a:off x="1581149" y="1019175"/>
            <a:ext cx="2343151" cy="2257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12EF7-DEF3-4A8B-6635-BB8FAB577B48}"/>
              </a:ext>
            </a:extLst>
          </p:cNvPr>
          <p:cNvSpPr txBox="1"/>
          <p:nvPr userDrawn="1"/>
        </p:nvSpPr>
        <p:spPr>
          <a:xfrm>
            <a:off x="1476375" y="3536454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D4C4D-DC47-0C07-C02E-2B4B062E3325}"/>
              </a:ext>
            </a:extLst>
          </p:cNvPr>
          <p:cNvSpPr txBox="1"/>
          <p:nvPr userDrawn="1"/>
        </p:nvSpPr>
        <p:spPr>
          <a:xfrm>
            <a:off x="7088980" y="1019175"/>
            <a:ext cx="2343151" cy="2257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395B5-26FF-983F-253C-180B03BE3DD2}"/>
              </a:ext>
            </a:extLst>
          </p:cNvPr>
          <p:cNvSpPr txBox="1"/>
          <p:nvPr userDrawn="1"/>
        </p:nvSpPr>
        <p:spPr>
          <a:xfrm>
            <a:off x="6984206" y="3536454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24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8061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blue background with lines&#10;&#10;Description automatically generated">
            <a:extLst>
              <a:ext uri="{FF2B5EF4-FFF2-40B4-BE49-F238E27FC236}">
                <a16:creationId xmlns:a16="http://schemas.microsoft.com/office/drawing/2014/main" id="{1A4034C6-13D6-3930-A4FF-EB2DE39FDD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ED84C7AF-D34C-4D89-4F6B-399CF1F528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930B61C-488F-5ADF-AE2A-4ECF4D7B2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3810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D415DE5-3F47-B5CA-9867-270785A50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2727" y="3603071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8ADCCAA9-9B04-6FB6-5ECB-7F0212680F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2727" y="4592058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3B04BA3-469A-6471-1F5E-6CA878ACC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2727" y="4075855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013E7032-DCB7-05F2-F1F4-063CFE022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3344" y="5063610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783BF2A4-D8AD-FF8E-1BFB-A507F9DC82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2372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B3977380-0B2E-B186-401B-70BEB281FA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1289" y="3603071"/>
            <a:ext cx="4873272" cy="425191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93ADC30-4601-13AE-D63D-19F87F4379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1289" y="4592058"/>
            <a:ext cx="4873273" cy="423959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845545C-A28A-363F-840F-221F3B2D64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1289" y="4075855"/>
            <a:ext cx="4873272" cy="46861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6496EA5-C2B6-0740-8EFB-F4360DB528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1906" y="5063610"/>
            <a:ext cx="4872038" cy="46861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x3 alt">
    <p:bg>
      <p:bgPr>
        <a:solidFill>
          <a:srgbClr val="043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25703-744D-6AB3-221F-468902CA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62"/>
          <a:stretch/>
        </p:blipFill>
        <p:spPr>
          <a:xfrm>
            <a:off x="-28575" y="5876924"/>
            <a:ext cx="12220575" cy="981075"/>
          </a:xfrm>
          <a:prstGeom prst="rect">
            <a:avLst/>
          </a:prstGeom>
        </p:spPr>
      </p:pic>
      <p:pic>
        <p:nvPicPr>
          <p:cNvPr id="6" name="Picture 5" descr="A black screen with white text">
            <a:extLst>
              <a:ext uri="{FF2B5EF4-FFF2-40B4-BE49-F238E27FC236}">
                <a16:creationId xmlns:a16="http://schemas.microsoft.com/office/drawing/2014/main" id="{DCA2EF7A-58A9-025B-8156-A276949B04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7B5BB-9D23-0F7B-C560-16111192D4C1}"/>
              </a:ext>
            </a:extLst>
          </p:cNvPr>
          <p:cNvSpPr txBox="1"/>
          <p:nvPr userDrawn="1"/>
        </p:nvSpPr>
        <p:spPr>
          <a:xfrm>
            <a:off x="1219198" y="1666935"/>
            <a:ext cx="1752601" cy="1704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12EF7-DEF3-4A8B-6635-BB8FAB577B48}"/>
              </a:ext>
            </a:extLst>
          </p:cNvPr>
          <p:cNvSpPr txBox="1"/>
          <p:nvPr userDrawn="1"/>
        </p:nvSpPr>
        <p:spPr>
          <a:xfrm>
            <a:off x="1114425" y="353645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54F18-75CF-F918-081F-C84F1EAABAFF}"/>
              </a:ext>
            </a:extLst>
          </p:cNvPr>
          <p:cNvSpPr txBox="1"/>
          <p:nvPr userDrawn="1"/>
        </p:nvSpPr>
        <p:spPr>
          <a:xfrm>
            <a:off x="4926803" y="1666935"/>
            <a:ext cx="1752601" cy="1704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9122-428B-9DDE-91D6-AF7A775EE410}"/>
              </a:ext>
            </a:extLst>
          </p:cNvPr>
          <p:cNvSpPr txBox="1"/>
          <p:nvPr userDrawn="1"/>
        </p:nvSpPr>
        <p:spPr>
          <a:xfrm>
            <a:off x="4822030" y="353645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B0569-78C4-D3AB-2F63-B94149649615}"/>
              </a:ext>
            </a:extLst>
          </p:cNvPr>
          <p:cNvSpPr txBox="1"/>
          <p:nvPr userDrawn="1"/>
        </p:nvSpPr>
        <p:spPr>
          <a:xfrm>
            <a:off x="8634408" y="1666935"/>
            <a:ext cx="1752601" cy="1704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84AA69-E90F-1AF7-AF54-57A15ECF33AA}"/>
              </a:ext>
            </a:extLst>
          </p:cNvPr>
          <p:cNvSpPr txBox="1"/>
          <p:nvPr userDrawn="1"/>
        </p:nvSpPr>
        <p:spPr>
          <a:xfrm>
            <a:off x="8529635" y="353645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ptos SemiBold" panose="020F0502020204030204" pitchFamily="34" charset="0"/>
              </a:rPr>
              <a:t>First Name Last Name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Title</a:t>
            </a:r>
          </a:p>
          <a:p>
            <a:r>
              <a:rPr lang="en-US" sz="2000" dirty="0">
                <a:solidFill>
                  <a:schemeClr val="tx2">
                    <a:lumMod val="10000"/>
                    <a:lumOff val="90000"/>
                  </a:schemeClr>
                </a:solidFill>
                <a:latin typeface="Aptos SemiBold" panose="020F0502020204030204" pitchFamily="34" charset="0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29045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>
            <a:extLst>
              <a:ext uri="{FF2B5EF4-FFF2-40B4-BE49-F238E27FC236}">
                <a16:creationId xmlns:a16="http://schemas.microsoft.com/office/drawing/2014/main" id="{E6D71953-F29F-C930-7688-31494D08D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B3386E8-DFBB-D930-0BD8-22BA88AED2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B929CCE-527F-9E90-0563-49F4F9E85F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9278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1A81F18-E679-9AA4-DF71-180A4EE035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129" y="3602749"/>
            <a:ext cx="3779405" cy="461387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284CC34-7AA3-1F4A-AE5D-186A96FB0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130" y="4591736"/>
            <a:ext cx="3779406" cy="460050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502B79DD-CB9A-8FE7-9628-C347C003D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129" y="4075533"/>
            <a:ext cx="3779405" cy="50850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51B5B2D7-ACE9-C70F-D47A-43D0E7A8E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46" y="5063288"/>
            <a:ext cx="3778448" cy="50850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897C609-3688-A344-B58A-98ECF3A26A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00445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9387523-7A51-7673-85BF-ADE0298BC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6296" y="3602749"/>
            <a:ext cx="3779405" cy="461387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265FFB8-A151-5864-1416-F6B0359C03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297" y="4591736"/>
            <a:ext cx="3779406" cy="460050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8A643E72-B53B-A963-8949-729AF23D2F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296" y="4075533"/>
            <a:ext cx="3779405" cy="50850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29FDF9BC-45CB-F5D4-AC8C-062FDE53A5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913" y="5063288"/>
            <a:ext cx="3778448" cy="50850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ACFC8D-B971-EA6F-9622-19AF8A0EC64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3969" y="848207"/>
            <a:ext cx="2391107" cy="2391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A8572542-7622-BFA5-BED1-FF63449BD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9820" y="3602749"/>
            <a:ext cx="3779405" cy="461387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91226D95-E22F-7EA0-75DE-A549240A35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9821" y="4591736"/>
            <a:ext cx="3779406" cy="460050"/>
          </a:xfrm>
        </p:spPr>
        <p:txBody>
          <a:bodyPr>
            <a:normAutofit/>
          </a:bodyPr>
          <a:lstStyle>
            <a:lvl1pPr marL="0" indent="0" algn="ctr">
              <a:buNone/>
              <a:defRPr sz="2400" b="0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B799E31E-552A-8845-BF0E-CE7570AC44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9820" y="4075533"/>
            <a:ext cx="3779405" cy="508502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243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8CC7849E-D964-CCFF-EBF1-7A8F5BDA4D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0437" y="5063288"/>
            <a:ext cx="3778448" cy="50850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lines&#10;&#10;Description automatically generated">
            <a:extLst>
              <a:ext uri="{FF2B5EF4-FFF2-40B4-BE49-F238E27FC236}">
                <a16:creationId xmlns:a16="http://schemas.microsoft.com/office/drawing/2014/main" id="{999CB6AE-A6B0-5AEB-ED20-A2D68C46565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63C3049-7D99-C0CB-9831-D629D50C891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680735-EEEA-787B-63C4-3D3ADD37FEAD}"/>
              </a:ext>
            </a:extLst>
          </p:cNvPr>
          <p:cNvSpPr/>
          <p:nvPr userDrawn="1"/>
        </p:nvSpPr>
        <p:spPr>
          <a:xfrm>
            <a:off x="535404" y="1345232"/>
            <a:ext cx="2713004" cy="4110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A4F772F-9487-0479-9686-1F65D8ED36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867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87B9C71-7B10-BF1F-AD69-F83F7BF81C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67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7FFFD1B-EFB4-C7CF-5566-17C2027CAC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867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99229297-D685-831D-734C-E91C8552DC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867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D2086A-AB4E-088A-7F3A-29BC8350DA87}"/>
              </a:ext>
            </a:extLst>
          </p:cNvPr>
          <p:cNvSpPr/>
          <p:nvPr userDrawn="1"/>
        </p:nvSpPr>
        <p:spPr>
          <a:xfrm>
            <a:off x="3348424" y="1345234"/>
            <a:ext cx="2713004" cy="4110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4CC7A6F4-204F-3937-9AEB-62FA09F177F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44169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76BEE12D-EE75-D3E7-19E9-DF5EBD5F7C5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4169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0240B774-4345-A3AA-9805-8879EB06FA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4169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5167C6A1-A83B-59F0-0016-2ACE26DC94A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4169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24C0C2-2249-D026-9552-9057114C580A}"/>
              </a:ext>
            </a:extLst>
          </p:cNvPr>
          <p:cNvSpPr/>
          <p:nvPr userDrawn="1"/>
        </p:nvSpPr>
        <p:spPr>
          <a:xfrm>
            <a:off x="6161444" y="1345232"/>
            <a:ext cx="2713004" cy="4110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509D445F-7442-4A9E-ECED-EB56E60E30A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5471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4638EA7-BDD1-A1FB-EC57-A3F0DA877C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5471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A526B25B-892A-71FA-A332-8BD844826AB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5471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76C0380D-0120-B189-351A-D40333D22C2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5471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2F0E2FB-9601-6FB2-88C6-EB5A99FF8657}"/>
              </a:ext>
            </a:extLst>
          </p:cNvPr>
          <p:cNvSpPr/>
          <p:nvPr userDrawn="1"/>
        </p:nvSpPr>
        <p:spPr>
          <a:xfrm>
            <a:off x="8974464" y="1345232"/>
            <a:ext cx="2713004" cy="4110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40532" dist="50800" dir="5400000" sx="102000" sy="10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D29BFFE-102A-A9B8-4391-5193B3ABF9B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067739" y="1455527"/>
            <a:ext cx="2526454" cy="1865414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F7B5DD4-CCC9-0AA1-269E-3446DDCFD86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67739" y="3538582"/>
            <a:ext cx="2526454" cy="348648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C27E274A-E638-5765-F203-DBF5A1D1EF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067739" y="4290746"/>
            <a:ext cx="2526455" cy="91263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none" spc="0">
                <a:ln w="0"/>
                <a:solidFill>
                  <a:srgbClr val="152434"/>
                </a:solidFill>
                <a:effectLst/>
              </a:defRPr>
            </a:lvl1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EADAF42F-DF50-9A0D-5AF8-8066D5FDE98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67739" y="3906009"/>
            <a:ext cx="2526454" cy="3659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</p:spTree>
    <p:extLst>
      <p:ext uri="{BB962C8B-B14F-4D97-AF65-F5344CB8AC3E}">
        <p14:creationId xmlns:p14="http://schemas.microsoft.com/office/powerpoint/2010/main" val="1493010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2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83" r:id="rId3"/>
    <p:sldLayoutId id="2147483674" r:id="rId4"/>
    <p:sldLayoutId id="2147483684" r:id="rId5"/>
    <p:sldLayoutId id="2147483675" r:id="rId6"/>
    <p:sldLayoutId id="2147483685" r:id="rId7"/>
    <p:sldLayoutId id="2147483676" r:id="rId8"/>
    <p:sldLayoutId id="2147483679" r:id="rId9"/>
    <p:sldLayoutId id="2147483678" r:id="rId10"/>
    <p:sldLayoutId id="2147483650" r:id="rId11"/>
    <p:sldLayoutId id="2147483686" r:id="rId12"/>
    <p:sldLayoutId id="2147483687" r:id="rId13"/>
    <p:sldLayoutId id="2147483652" r:id="rId14"/>
    <p:sldLayoutId id="2147483653" r:id="rId15"/>
    <p:sldLayoutId id="2147483654" r:id="rId16"/>
    <p:sldLayoutId id="2147483661" r:id="rId17"/>
    <p:sldLayoutId id="2147483672" r:id="rId18"/>
    <p:sldLayoutId id="2147483651" r:id="rId19"/>
    <p:sldLayoutId id="2147483677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E4B1-2FCD-0CA7-E919-49496414C8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51" y="1462305"/>
            <a:ext cx="8629547" cy="162589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BDD5-5024-710C-A4C5-3E92A43419D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2500" y="3429000"/>
            <a:ext cx="8629650" cy="52070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9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2002631"/>
            <a:ext cx="9226550" cy="2852737"/>
          </a:xfrm>
        </p:spPr>
        <p:txBody>
          <a:bodyPr/>
          <a:lstStyle/>
          <a:p>
            <a:r>
              <a:rPr lang="en-US" dirty="0"/>
              <a:t>Title of next </a:t>
            </a:r>
            <a:r>
              <a:rPr lang="en-US"/>
              <a:t>section </a:t>
            </a:r>
            <a:br>
              <a:rPr lang="en-US"/>
            </a:br>
            <a:r>
              <a:rPr lang="en-US"/>
              <a:t>of </a:t>
            </a:r>
            <a:r>
              <a:rPr lang="en-US" dirty="0"/>
              <a:t>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664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658" y="2004096"/>
            <a:ext cx="7319984" cy="2852737"/>
          </a:xfrm>
        </p:spPr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2726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7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6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98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7BF-5295-18BD-2EA9-1BC855C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4C21-6FFB-7FC4-99EB-B4F912D5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53A195-F803-9227-7118-0F54946C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FAA636-7FB7-9FD4-BDA7-E1395637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A4D1-D403-B798-3C0B-1F09C32D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3472-D8C6-D017-92E3-5148F977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781" y="2004096"/>
            <a:ext cx="7533738" cy="2852737"/>
          </a:xfrm>
        </p:spPr>
        <p:txBody>
          <a:bodyPr/>
          <a:lstStyle/>
          <a:p>
            <a:r>
              <a:rPr lang="en-US" dirty="0"/>
              <a:t>Title of next section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465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22434"/>
      </a:dk2>
      <a:lt2>
        <a:srgbClr val="F1F6F8"/>
      </a:lt2>
      <a:accent1>
        <a:srgbClr val="00D7F7"/>
      </a:accent1>
      <a:accent2>
        <a:srgbClr val="FF5E2C"/>
      </a:accent2>
      <a:accent3>
        <a:srgbClr val="F5F5F3"/>
      </a:accent3>
      <a:accent4>
        <a:srgbClr val="EE63ED"/>
      </a:accent4>
      <a:accent5>
        <a:srgbClr val="FFD351"/>
      </a:accent5>
      <a:accent6>
        <a:srgbClr val="F9F07A"/>
      </a:accent6>
      <a:hlink>
        <a:srgbClr val="00D3F7"/>
      </a:hlink>
      <a:folHlink>
        <a:srgbClr val="FF5E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d1d2d7-01d2-4968-9004-42f707d033ff">
      <Terms xmlns="http://schemas.microsoft.com/office/infopath/2007/PartnerControls"/>
    </lcf76f155ced4ddcb4097134ff3c332f>
    <TaxCatchAll xmlns="55efedfe-48d9-4703-ab84-b79a8b887777" xsi:nil="true"/>
    <SharedWithUsers xmlns="55efedfe-48d9-4703-ab84-b79a8b887777">
      <UserInfo>
        <DisplayName/>
        <AccountId xsi:nil="true"/>
        <AccountType/>
      </UserInfo>
    </SharedWithUsers>
    <MediaLengthInSeconds xmlns="15d1d2d7-01d2-4968-9004-42f707d033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AFB79D78FDD429518BD9726605F01" ma:contentTypeVersion="15" ma:contentTypeDescription="Create a new document." ma:contentTypeScope="" ma:versionID="e8023ca4e08142b88a54a67391e693fe">
  <xsd:schema xmlns:xsd="http://www.w3.org/2001/XMLSchema" xmlns:xs="http://www.w3.org/2001/XMLSchema" xmlns:p="http://schemas.microsoft.com/office/2006/metadata/properties" xmlns:ns2="15d1d2d7-01d2-4968-9004-42f707d033ff" xmlns:ns3="55efedfe-48d9-4703-ab84-b79a8b887777" targetNamespace="http://schemas.microsoft.com/office/2006/metadata/properties" ma:root="true" ma:fieldsID="a085ce29d80a4e7daa846c4ff724b2fe" ns2:_="" ns3:_="">
    <xsd:import namespace="15d1d2d7-01d2-4968-9004-42f707d033ff"/>
    <xsd:import namespace="55efedfe-48d9-4703-ab84-b79a8b887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1d2d7-01d2-4968-9004-42f707d03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a46a5ad-c9ae-4ea9-bcd4-0fbcf8316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fedfe-48d9-4703-ab84-b79a8b88777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525b609-7b5d-4202-8e30-0ffb75684e62}" ma:internalName="TaxCatchAll" ma:showField="CatchAllData" ma:web="55efedfe-48d9-4703-ab84-b79a8b887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9F7D77-9993-4A68-9B83-4329FFEE25D4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5efedfe-48d9-4703-ab84-b79a8b887777"/>
    <ds:schemaRef ds:uri="15d1d2d7-01d2-4968-9004-42f707d033ff"/>
  </ds:schemaRefs>
</ds:datastoreItem>
</file>

<file path=customXml/itemProps2.xml><?xml version="1.0" encoding="utf-8"?>
<ds:datastoreItem xmlns:ds="http://schemas.openxmlformats.org/officeDocument/2006/customXml" ds:itemID="{273C19A9-D15A-4546-871F-A35F50108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1d2d7-01d2-4968-9004-42f707d033ff"/>
    <ds:schemaRef ds:uri="55efedfe-48d9-4703-ab84-b79a8b887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ED962B-E0D3-4D14-99B4-8188F1F6D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22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SemiBold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of next section of this presentation</vt:lpstr>
      <vt:lpstr>Title of next section  of this presentation</vt:lpstr>
      <vt:lpstr>Title of next section of this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McKinney</dc:creator>
  <cp:lastModifiedBy>David Evans</cp:lastModifiedBy>
  <cp:revision>70</cp:revision>
  <dcterms:created xsi:type="dcterms:W3CDTF">2022-05-18T17:54:46Z</dcterms:created>
  <dcterms:modified xsi:type="dcterms:W3CDTF">2024-06-21T14:03:32Z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74100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  <property fmtid="{D5CDD505-2E9C-101B-9397-08002B2CF9AE}" pid="12" name="ContentTypeId">
    <vt:lpwstr>0x010100133AFB79D78FDD429518BD9726605F01</vt:lpwstr>
  </property>
</Properties>
</file>